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494474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21359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74224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Rishav9911/-IBM-Data-Science-Capstone-SpaceX/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Rishav9911/-IBM-Data-Science-Capstone-SpaceX/blob/main/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ishav9911/-IBM-Data-Science-Capstone-Space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ishav9911/-IBM-Data-Science-Capstone-SpaceX/blob/main/Build_a_Dashboard_Application_with_Plotly_Dash.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Rishav9911/-IBM-Data-Science-Capstone-SpaceX/blob/main/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ishav9911/-IBM-Data-Science-Capstone-SpaceX/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ishav9911/-IBM-Data-Science-Capstone-SpaceX/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020449"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Rishav Sachdeva</a:t>
            </a:r>
          </a:p>
          <a:p>
            <a:r>
              <a:rPr lang="en-US" dirty="0">
                <a:solidFill>
                  <a:schemeClr val="bg2"/>
                </a:solidFill>
                <a:latin typeface="Abadi"/>
                <a:ea typeface="SF Pro" pitchFamily="2" charset="0"/>
                <a:cs typeface="SF Pro" pitchFamily="2" charset="0"/>
              </a:rPr>
              <a:t>23 July,2024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4"/>
              </a:rPr>
              <a:t>https://github.com/Rishav9911/-IBM-Data-Science-Capstone-SpaceX/blob/main/labs-jupyter-spacex-Data%20wrangling.ipynb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5"/>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4"/>
              </a:rPr>
              <a:t>https://github.com/Rishav9911/-IBM-Data-Science-Capstone-SpaceX/blob/main/EDA%20with%20Data%20Visualization.ipynb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5"/>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6"/>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0"/>
            <a:ext cx="10398733" cy="49226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https://github.com/Rishav9911/-IBM-Data-Science-Capstone-SpaceX/blob/main/jupyter-labs-eda-sql-coursera_sqllite.ipynb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10426705" cy="375874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https://github.com/Rishav9911/-IBM-Data-Science-Capstone-SpaceX/blob/main/Build_a_Dashboard_Application_with_Plotly_Dash.pdf</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4"/>
              </a:rPr>
              <a:t>https://github.com/Rishav9911/-IBM-Data-Science-Capstone-SpaceX/blob/main/Machine%20Learning%20Prediction.ipynb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https://github.com/Rishav9911/-IBM-Data-Science-Capstone-SpaceX/blob/main/jupyter-labs-spacex-data-collection-api.ipynb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https://github.com/Rishav9911/-IBM-Data-Science-Capstone-SpaceX/blob/main/jupyter-labs-webscraping.ipynb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1339</TotalTime>
  <Words>1793</Words>
  <Application>Microsoft Office PowerPoint</Application>
  <PresentationFormat>Widescreen</PresentationFormat>
  <Paragraphs>208</Paragraphs>
  <Slides>46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RISHAV SACHDEVA</cp:lastModifiedBy>
  <cp:revision>199</cp:revision>
  <dcterms:created xsi:type="dcterms:W3CDTF">2021-04-29T18:58:34Z</dcterms:created>
  <dcterms:modified xsi:type="dcterms:W3CDTF">2024-07-22T20:03:23Z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